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4" d="100"/>
          <a:sy n="124" d="100"/>
        </p:scale>
        <p:origin x="702" y="-3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-3139" y="0"/>
            <a:ext cx="6858000" cy="99060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0070C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6421" y="319031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855300"/>
            <a:ext cx="6605399" cy="1300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 愛知県内の公立学校（小学校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特別支援学校）に通う</a:t>
            </a:r>
            <a:r>
              <a:rPr kumimoji="1"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子供が、保護者等とともに、校外（家庭や地域）で、</a:t>
            </a:r>
            <a:r>
              <a:rPr kumimoji="1" lang="ja-JP" altLang="en-US" sz="1400" u="sng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体験や探究の学び・活動を、自ら考え、企画し、実行することができる日です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300" spc="-1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3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108331" y="3754320"/>
            <a:ext cx="6651321" cy="2945060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上記の「ラーケーションの日」の意義について理解しました。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学校から指定された届け出方法で期限までに届け出ます。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給食の取扱いについて確認をしました。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「ラーケーションの日」の取得により、学校で受けられない授業の　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 「ラーケーションの日」を取るのは、（　　　）日目です。　　　　　　　　　</a:t>
            </a: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31360" y="7353337"/>
            <a:ext cx="6651321" cy="24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ぶ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06421" y="1326398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100200" y="316800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■取得する前に、以下について確認しよう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08331" y="6883381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■どのような「ラーケーションの日」にするか、考えよう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A11D6989-8B54-278E-4A78-5BC69CC990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t="4875" r="9848" b="1"/>
          <a:stretch/>
        </p:blipFill>
        <p:spPr>
          <a:xfrm>
            <a:off x="5519056" y="7416601"/>
            <a:ext cx="1227535" cy="105114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0" y="9023049"/>
            <a:ext cx="5728504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（　　　　　　）学校（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803F49E-E51C-43A5-AC69-AB2D50843BE2}"/>
              </a:ext>
            </a:extLst>
          </p:cNvPr>
          <p:cNvSpPr/>
          <p:nvPr/>
        </p:nvSpPr>
        <p:spPr>
          <a:xfrm>
            <a:off x="5445600" y="8531010"/>
            <a:ext cx="1260000" cy="12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受付印</a:t>
            </a: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441</TotalTime>
  <Words>321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伊藤　裕子</cp:lastModifiedBy>
  <cp:revision>18</cp:revision>
  <cp:lastPrinted>2023-06-14T23:38:11Z</cp:lastPrinted>
  <dcterms:created xsi:type="dcterms:W3CDTF">2023-04-06T02:00:02Z</dcterms:created>
  <dcterms:modified xsi:type="dcterms:W3CDTF">2024-06-06T00:40:22Z</dcterms:modified>
</cp:coreProperties>
</file>